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0" r:id="rId4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3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31073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83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45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479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915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72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584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607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45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38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43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15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2017/10/30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336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68312" y="7771"/>
            <a:ext cx="9144000" cy="2387600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平成</a:t>
            </a:r>
            <a:r>
              <a:rPr lang="en-US" altLang="ja-JP" sz="3600" dirty="0"/>
              <a:t>29</a:t>
            </a:r>
            <a:r>
              <a:rPr lang="ja-JP" altLang="en-US" sz="3600" dirty="0"/>
              <a:t>年</a:t>
            </a:r>
            <a:r>
              <a:rPr lang="en-US" altLang="ja-JP" sz="3600" dirty="0"/>
              <a:t>11</a:t>
            </a:r>
            <a:r>
              <a:rPr lang="ja-JP" altLang="en-US" sz="3600" dirty="0"/>
              <a:t>月</a:t>
            </a:r>
            <a:r>
              <a:rPr lang="en-US" altLang="ja-JP" sz="3600" dirty="0"/>
              <a:t>4</a:t>
            </a:r>
            <a:r>
              <a:rPr lang="ja-JP" altLang="en-US" sz="3600" dirty="0"/>
              <a:t>日より開始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-73567" y="606936"/>
            <a:ext cx="9144000" cy="672783"/>
          </a:xfrm>
        </p:spPr>
        <p:txBody>
          <a:bodyPr>
            <a:noAutofit/>
          </a:bodyPr>
          <a:lstStyle/>
          <a:p>
            <a:r>
              <a:rPr lang="ja-JP" altLang="en-US" sz="4400" b="1" dirty="0"/>
              <a:t>日本禁煙学会 </a:t>
            </a:r>
            <a:r>
              <a:rPr lang="en-US" altLang="ja-JP" sz="4400" b="1" dirty="0"/>
              <a:t>COI</a:t>
            </a:r>
            <a:r>
              <a:rPr lang="ja-JP" altLang="en-US" sz="4400" b="1" dirty="0"/>
              <a:t>開示スライド例</a:t>
            </a:r>
            <a:endParaRPr lang="en-US" altLang="ja-JP" sz="4400" b="1" dirty="0"/>
          </a:p>
          <a:p>
            <a:endParaRPr lang="ja-JP" altLang="en-US" sz="4800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427578" y="2931950"/>
            <a:ext cx="86428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dirty="0"/>
              <a:t>スライド２は　開示すべき</a:t>
            </a:r>
            <a:r>
              <a:rPr lang="en-US" altLang="ja-JP" sz="3200" b="1" dirty="0"/>
              <a:t>COI</a:t>
            </a:r>
            <a:r>
              <a:rPr lang="ja-JP" altLang="en-US" sz="3200" b="1" dirty="0"/>
              <a:t>がない場合</a:t>
            </a:r>
            <a:endParaRPr lang="en-US" altLang="ja-JP" sz="32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236484" y="2554015"/>
            <a:ext cx="8618484" cy="369964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7" name="直線コネクタ 6"/>
          <p:cNvCxnSpPr>
            <a:cxnSpLocks/>
          </p:cNvCxnSpPr>
          <p:nvPr/>
        </p:nvCxnSpPr>
        <p:spPr>
          <a:xfrm flipV="1">
            <a:off x="236484" y="3657604"/>
            <a:ext cx="8618484" cy="604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="" xmlns:a16="http://schemas.microsoft.com/office/drawing/2014/main" id="{4F5B6EF5-2C55-48F8-B88F-39D6B5E87D5D}"/>
              </a:ext>
            </a:extLst>
          </p:cNvPr>
          <p:cNvSpPr/>
          <p:nvPr/>
        </p:nvSpPr>
        <p:spPr>
          <a:xfrm>
            <a:off x="453366" y="4181627"/>
            <a:ext cx="864286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dirty="0"/>
              <a:t>スライド３は　開示すべき</a:t>
            </a:r>
            <a:r>
              <a:rPr lang="en-US" altLang="ja-JP" sz="3200" b="1" dirty="0"/>
              <a:t>COI</a:t>
            </a:r>
            <a:r>
              <a:rPr lang="ja-JP" altLang="en-US" sz="3200" b="1" dirty="0"/>
              <a:t>がある場合</a:t>
            </a:r>
            <a:endParaRPr lang="en-US" altLang="ja-JP" sz="3200" b="1" dirty="0"/>
          </a:p>
          <a:p>
            <a:r>
              <a:rPr lang="ja-JP" altLang="en-US" sz="3200" b="1" dirty="0"/>
              <a:t>共同演者を含むすべての発表者</a:t>
            </a:r>
            <a:endParaRPr lang="en-US" altLang="ja-JP" sz="3200" b="1" dirty="0"/>
          </a:p>
          <a:p>
            <a:r>
              <a:rPr lang="ja-JP" altLang="en-US" sz="3200" b="1" dirty="0"/>
              <a:t>過去</a:t>
            </a:r>
            <a:r>
              <a:rPr lang="en-US" altLang="ja-JP" sz="3200" b="1" dirty="0"/>
              <a:t>3</a:t>
            </a:r>
            <a:r>
              <a:rPr lang="ja-JP" altLang="en-US" sz="3200" b="1" dirty="0"/>
              <a:t>年間</a:t>
            </a:r>
            <a:endParaRPr lang="en-US" altLang="ja-JP" sz="3200" b="1" dirty="0"/>
          </a:p>
        </p:txBody>
      </p:sp>
    </p:spTree>
    <p:extLst>
      <p:ext uri="{BB962C8B-B14F-4D97-AF65-F5344CB8AC3E}">
        <p14:creationId xmlns:p14="http://schemas.microsoft.com/office/powerpoint/2010/main" val="83547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31075" y="1671146"/>
            <a:ext cx="8592207" cy="266962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>
                <a:solidFill>
                  <a:srgbClr val="FFFF1F"/>
                </a:solidFill>
              </a:rPr>
              <a:t>発表者名：　東京一郎、京都次郎、大阪三郎、◎福岡史郎（◎代表者）</a:t>
            </a:r>
            <a:endParaRPr lang="en-US" altLang="ja-JP" sz="20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60204" y="4340773"/>
            <a:ext cx="8763080" cy="1914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2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-78830" y="344762"/>
            <a:ext cx="6166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/>
              <a:t>第</a:t>
            </a:r>
            <a:r>
              <a:rPr lang="en-US" altLang="ja-JP" sz="2800" b="1" dirty="0"/>
              <a:t>11</a:t>
            </a:r>
            <a:r>
              <a:rPr lang="ja-JP" altLang="en-US" sz="2800" b="1" dirty="0"/>
              <a:t>回日本禁煙</a:t>
            </a:r>
            <a:r>
              <a:rPr lang="ja-JP" altLang="en-US" sz="2800" b="1" dirty="0" smtClean="0"/>
              <a:t>学会学術総会</a:t>
            </a:r>
            <a:endParaRPr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05103" y="963387"/>
            <a:ext cx="8907517" cy="1674712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　東京一郎、京都次郎、大阪三郎、◎福岡史郎　（◎代表者）</a:t>
            </a:r>
            <a:endParaRPr lang="en-US" altLang="ja-JP" sz="20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52726" y="2770488"/>
            <a:ext cx="10163329" cy="35607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演題発表内容に関連し、筆頭および共同発表者が</a:t>
            </a:r>
            <a:r>
              <a:rPr lang="ja-JP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1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1151" y="337625"/>
            <a:ext cx="82932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/>
              <a:t>第</a:t>
            </a:r>
            <a:r>
              <a:rPr lang="en-US" altLang="ja-JP" sz="2400" b="1" dirty="0"/>
              <a:t>11</a:t>
            </a:r>
            <a:r>
              <a:rPr lang="ja-JP" altLang="en-US" sz="2400" b="1" dirty="0"/>
              <a:t>回日本禁煙</a:t>
            </a:r>
            <a:r>
              <a:rPr lang="ja-JP" altLang="en-US" sz="2400" b="1"/>
              <a:t>学会</a:t>
            </a:r>
            <a:r>
              <a:rPr lang="ja-JP" altLang="en-US" sz="2400" b="1" smtClean="0"/>
              <a:t>学術総会</a:t>
            </a:r>
            <a:endParaRPr lang="ja-JP" altLang="en-US" sz="2400" b="1" dirty="0"/>
          </a:p>
        </p:txBody>
      </p:sp>
      <p:sp>
        <p:nvSpPr>
          <p:cNvPr id="2" name="正方形/長方形 1"/>
          <p:cNvSpPr/>
          <p:nvPr/>
        </p:nvSpPr>
        <p:spPr>
          <a:xfrm>
            <a:off x="499244" y="6331521"/>
            <a:ext cx="4767652" cy="33855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↑ 開示すべき内容が過去</a:t>
            </a:r>
            <a:r>
              <a:rPr lang="en-US" altLang="ja-JP" sz="16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718086" y="3984000"/>
            <a:ext cx="4294534" cy="1668149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（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記載例）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講演料：　平安製薬、縄文製薬　　　　　　　　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原稿料：　平安製薬　　　　　　　　　　　  　　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　鎌倉製薬、室町製薬　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  <p:cxnSp>
        <p:nvCxnSpPr>
          <p:cNvPr id="6" name="直線矢印コネクタ 5"/>
          <p:cNvCxnSpPr>
            <a:cxnSpLocks/>
          </p:cNvCxnSpPr>
          <p:nvPr/>
        </p:nvCxnSpPr>
        <p:spPr>
          <a:xfrm flipV="1">
            <a:off x="4439403" y="5727912"/>
            <a:ext cx="694987" cy="60333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108</Words>
  <Application>Microsoft Macintosh PowerPoint</Application>
  <PresentationFormat>画面に合わせる (4:3)</PresentationFormat>
  <Paragraphs>32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ＭＳ Ｐゴシック</vt:lpstr>
      <vt:lpstr>Times New Roman</vt:lpstr>
      <vt:lpstr>游ゴシック</vt:lpstr>
      <vt:lpstr>游ゴシック Light</vt:lpstr>
      <vt:lpstr>Office テーマ</vt:lpstr>
      <vt:lpstr>平成29年11月4日より開始</vt:lpstr>
      <vt:lpstr>ＣＯ Ｉ 開示 　 発表者名：　東京一郎、京都次郎、大阪三郎、◎福岡史郎（◎代表者）</vt:lpstr>
      <vt:lpstr>ＣＯ Ｉ 開示 　 発表者名：　東京一郎、京都次郎、大阪三郎、◎福岡史郎　（◎代表者）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Microsoft Office ユーザー</cp:lastModifiedBy>
  <cp:revision>31</cp:revision>
  <cp:lastPrinted>2016-02-29T06:43:51Z</cp:lastPrinted>
  <dcterms:created xsi:type="dcterms:W3CDTF">2015-03-14T19:59:31Z</dcterms:created>
  <dcterms:modified xsi:type="dcterms:W3CDTF">2017-10-30T02:30:44Z</dcterms:modified>
</cp:coreProperties>
</file>