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04" autoAdjust="0"/>
  </p:normalViewPr>
  <p:slideViewPr>
    <p:cSldViewPr snapToGrid="0">
      <p:cViewPr varScale="1">
        <p:scale>
          <a:sx n="51" d="100"/>
          <a:sy n="51" d="100"/>
        </p:scale>
        <p:origin x="8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122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3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0197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0220" y="2657717"/>
            <a:ext cx="8641079" cy="40021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演題発表内容に関連し、発表者らが開示すべき</a:t>
            </a:r>
            <a:r>
              <a:rPr lang="en-US" altLang="ja-JP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①顧問：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⑧寄附講座所属：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   </a:t>
            </a:r>
            <a:r>
              <a:rPr lang="ja-JP" altLang="en-US" sz="2000" b="1" dirty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↑開示すべき内容がある項目のみ記載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99448" y="1059848"/>
            <a:ext cx="7772400" cy="124940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1600" b="1" dirty="0">
                <a:solidFill>
                  <a:srgbClr val="FFFF1F"/>
                </a:solidFill>
                <a:ea typeface="ＭＳ Ｐゴシック" charset="-128"/>
              </a:rPr>
              <a:t>発表者名：高血圧 太郎、高血圧 一郎、高血圧 花子、◎高血圧 二郎（◎代表者）</a:t>
            </a:r>
            <a:endParaRPr lang="en-US" altLang="ja-JP" sz="1600" b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8913" y="209524"/>
            <a:ext cx="8691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lang="en-US" altLang="ja-JP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学術集会口頭発表時、申告すべきＣＯＩ状態がある時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304800" y="792480"/>
            <a:ext cx="8641080" cy="5867400"/>
          </a:xfrm>
          <a:prstGeom prst="rect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23969C5-70F1-40AE-9A11-59536C2D3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633" y="3726180"/>
            <a:ext cx="4001230" cy="166497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（記載例）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年間一括して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④講演料：○○製薬、△△製薬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r>
              <a:rPr lang="en-US" altLang="ja-JP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1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製薬、○△製薬</a:t>
            </a:r>
          </a:p>
        </p:txBody>
      </p:sp>
    </p:spTree>
    <p:extLst>
      <p:ext uri="{BB962C8B-B14F-4D97-AF65-F5344CB8AC3E}">
        <p14:creationId xmlns:p14="http://schemas.microsoft.com/office/powerpoint/2010/main" val="13151431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30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ＣＯ Ｉ 開示 　 発表者名：高血圧 太郎、高血圧 一郎、高血圧 花子、◎高血圧 二郎（◎代表者）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miwa</cp:lastModifiedBy>
  <cp:revision>89</cp:revision>
  <dcterms:created xsi:type="dcterms:W3CDTF">2000-09-04T17:39:07Z</dcterms:created>
  <dcterms:modified xsi:type="dcterms:W3CDTF">2019-11-07T08:38:40Z</dcterms:modified>
</cp:coreProperties>
</file>