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62" d="100"/>
          <a:sy n="62" d="100"/>
        </p:scale>
        <p:origin x="4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6312" y="2134126"/>
            <a:ext cx="8237537" cy="1600090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r>
              <a:rPr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1800" b="1" dirty="0">
                <a:solidFill>
                  <a:srgbClr val="FFFF1F"/>
                </a:solidFill>
                <a:ea typeface="ＭＳ Ｐゴシック" charset="-128"/>
              </a:rPr>
              <a:t>発表者名：高血圧 太郎、高血圧 一郎、高血圧 花子、◎高血圧 二郎（◎代表者）</a:t>
            </a:r>
            <a:br>
              <a:rPr lang="ja-JP" altLang="en-US" sz="1800" b="1" dirty="0">
                <a:solidFill>
                  <a:srgbClr val="FFFF1F"/>
                </a:solidFill>
                <a:ea typeface="ＭＳ Ｐゴシック" charset="-128"/>
              </a:rPr>
            </a:br>
            <a:endParaRPr lang="en-US" altLang="ja-JP" sz="1800" b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210" y="4007415"/>
            <a:ext cx="8168639" cy="160009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演題発表に関連し、発表者らに開示すべき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関係にある企業などはありません。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4717" y="354663"/>
            <a:ext cx="8755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様式１－Ａ　学術集会口頭発表時、申告すべきＣＯＩ状態がない時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89560" y="1255594"/>
            <a:ext cx="8641080" cy="5175686"/>
          </a:xfrm>
          <a:prstGeom prst="rect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26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ＣＯ Ｉ 開示 　 発表者名：高血圧 太郎、高血圧 一郎、高血圧 花子、◎高血圧 二郎（◎代表者）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miwa</cp:lastModifiedBy>
  <cp:revision>86</cp:revision>
  <dcterms:created xsi:type="dcterms:W3CDTF">2000-09-04T17:39:07Z</dcterms:created>
  <dcterms:modified xsi:type="dcterms:W3CDTF">2019-11-07T08:49:37Z</dcterms:modified>
</cp:coreProperties>
</file>