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1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04" autoAdjust="0"/>
  </p:normalViewPr>
  <p:slideViewPr>
    <p:cSldViewPr snapToGrid="0">
      <p:cViewPr varScale="1">
        <p:scale>
          <a:sx n="62" d="100"/>
          <a:sy n="62" d="100"/>
        </p:scale>
        <p:origin x="4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46" y="-96"/>
      </p:cViewPr>
      <p:guideLst>
        <p:guide orient="horz" pos="3107"/>
        <p:guide pos="212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E74DE-00FB-40BD-8756-2DC1EAAF958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499"/>
            <a:ext cx="493956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F5CFDA-8D9F-422E-9A9A-AC65DDCF826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CCB13-60AB-4CD5-9324-910D4C01901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0CAD5-AAD7-4926-B208-E6DD53E2A55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FEBD1-19B8-45B6-B992-9F80B720DA3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EF9E2-90D7-408D-9AD1-A0109C30EB2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FD17F-4089-4393-AF01-794AE617E6E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CC255-08A2-4CA1-B0B7-AD77F2FC1D9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F3118-F442-4D34-97EC-A14DE27957D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A554F-36B0-42DA-A25D-4FE7D95D9FD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E93C1-7904-4A9E-985C-C0DD47A330E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77B9C-81C9-494F-A21B-04E610091FD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FD01E-A645-48D9-9D09-184B2DFAB35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fld id="{FCA81F75-857C-437E-B0B9-97FC0853640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86312" y="2134126"/>
            <a:ext cx="8237537" cy="1600090"/>
          </a:xfrm>
          <a:solidFill>
            <a:srgbClr val="000080"/>
          </a:solidFill>
          <a:ln>
            <a:solidFill>
              <a:srgbClr val="00FFFF"/>
            </a:solidFill>
          </a:ln>
        </p:spPr>
        <p:txBody>
          <a:bodyPr/>
          <a:lstStyle/>
          <a:p>
            <a:r>
              <a:rPr lang="ja-JP" altLang="en-US" sz="4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ＣＯ Ｉ 開示</a:t>
            </a:r>
            <a:br>
              <a:rPr lang="en-US" altLang="ja-JP" sz="4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charset="-128"/>
              </a:rPr>
            </a:br>
            <a:r>
              <a:rPr lang="ja-JP" altLang="en-US" sz="1800" b="1" dirty="0">
                <a:solidFill>
                  <a:srgbClr val="FFFF1F"/>
                </a:solidFill>
                <a:ea typeface="ＭＳ Ｐゴシック" charset="-128"/>
              </a:rPr>
              <a:t>発表者名：高血圧 太郎、高血圧 一郎、高血圧 花子、◎高血圧 二郎（◎代表者）</a:t>
            </a:r>
            <a:br>
              <a:rPr lang="ja-JP" altLang="en-US" sz="1800" b="1" dirty="0">
                <a:solidFill>
                  <a:srgbClr val="FFFF1F"/>
                </a:solidFill>
                <a:ea typeface="ＭＳ Ｐゴシック" charset="-128"/>
              </a:rPr>
            </a:br>
            <a:endParaRPr lang="en-US" altLang="ja-JP" sz="1800" b="1" dirty="0">
              <a:solidFill>
                <a:srgbClr val="FFFF1F"/>
              </a:solidFill>
              <a:ea typeface="ＭＳ Ｐゴシック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5210" y="4007415"/>
            <a:ext cx="8168639" cy="160009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演題発表に関連し、発表者らに開示すべき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ja-JP" sz="2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2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関係にある企業などはありません。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74717" y="354663"/>
            <a:ext cx="87559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　様式１－Ａ　学術集会口頭発表時、申告すべきＣＯＩ状態がない時</a:t>
            </a:r>
          </a:p>
        </p:txBody>
      </p:sp>
      <p:sp>
        <p:nvSpPr>
          <p:cNvPr id="5" name="正方形/長方形 4"/>
          <p:cNvSpPr/>
          <p:nvPr/>
        </p:nvSpPr>
        <p:spPr bwMode="auto">
          <a:xfrm>
            <a:off x="289560" y="1255594"/>
            <a:ext cx="8641080" cy="5175686"/>
          </a:xfrm>
          <a:prstGeom prst="rect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26</Words>
  <Application>Microsoft Office PowerPoint</Application>
  <PresentationFormat>画面に合わせる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HGP創英角ｺﾞｼｯｸUB</vt:lpstr>
      <vt:lpstr>Arial</vt:lpstr>
      <vt:lpstr>Times New Roman</vt:lpstr>
      <vt:lpstr>Default Design</vt:lpstr>
      <vt:lpstr>ＣＯ Ｉ 開示 　 発表者名：高血圧 太郎、高血圧 一郎、高血圧 花子、◎高血圧 二郎（◎代表者） 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miwa</cp:lastModifiedBy>
  <cp:revision>86</cp:revision>
  <dcterms:created xsi:type="dcterms:W3CDTF">2000-09-04T17:39:07Z</dcterms:created>
  <dcterms:modified xsi:type="dcterms:W3CDTF">2019-11-07T08:49:37Z</dcterms:modified>
</cp:coreProperties>
</file>