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1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04" autoAdjust="0"/>
  </p:normalViewPr>
  <p:slideViewPr>
    <p:cSldViewPr snapToGrid="0">
      <p:cViewPr varScale="1">
        <p:scale>
          <a:sx n="51" d="100"/>
          <a:sy n="51" d="100"/>
        </p:scale>
        <p:origin x="84" y="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2946" y="-96"/>
      </p:cViewPr>
      <p:guideLst>
        <p:guide orient="horz" pos="3107"/>
        <p:guide pos="212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3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9E74DE-00FB-40BD-8756-2DC1EAAF958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1223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933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102" y="4686499"/>
            <a:ext cx="4939560" cy="443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0F5CFDA-8D9F-422E-9A9A-AC65DDCF826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223496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BA8E5-36B5-4B05-BA41-62F14EB2D68A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001970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3CCB13-60AB-4CD5-9324-910D4C01901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60CAD5-AAD7-4926-B208-E6DD53E2A55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5FEBD1-19B8-45B6-B992-9F80B720DA3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EF9E2-90D7-408D-9AD1-A0109C30EB2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9FD17F-4089-4393-AF01-794AE617E6E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8CC255-08A2-4CA1-B0B7-AD77F2FC1D9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F3118-F442-4D34-97EC-A14DE27957D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7A554F-36B0-42DA-A25D-4FE7D95D9FD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E93C1-7904-4A9E-985C-C0DD47A330E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A77B9C-81C9-494F-A21B-04E610091FD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FD01E-A645-48D9-9D09-184B2DFAB35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>
                <a:gamma/>
                <a:shade val="46275"/>
                <a:invGamma/>
              </a:schemeClr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charset="-128"/>
              </a:defRPr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charset="-128"/>
              </a:defRPr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charset="-128"/>
              </a:defRPr>
            </a:lvl1pPr>
          </a:lstStyle>
          <a:p>
            <a:fld id="{FCA81F75-857C-437E-B0B9-97FC0853640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0220" y="2657718"/>
            <a:ext cx="8264509" cy="3778942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発表者全員のＣＯ Ｉ開示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演題発表内容に関連し、発表者らが開示すべき</a:t>
            </a:r>
            <a:r>
              <a:rPr lang="en-US" altLang="ja-JP" sz="18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CO I </a:t>
            </a:r>
            <a:r>
              <a:rPr lang="ja-JP" altLang="en-US" sz="18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関係にある企業などとして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①顧問：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②株保有・利益：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③特許使用料：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④講演料：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⑤原稿料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⑥受託研究・共同研究費：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⑦奨学寄付金：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⑧寄附講座所属：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⑨贈答品などの報酬：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</a:t>
            </a:r>
            <a:endParaRPr lang="en-US" altLang="ja-JP" sz="20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     </a:t>
            </a:r>
            <a:r>
              <a:rPr lang="ja-JP" altLang="en-US" sz="2000" b="1" dirty="0">
                <a:solidFill>
                  <a:srgbClr val="FFFF00"/>
                </a:solidFill>
                <a:latin typeface="Arial" charset="0"/>
                <a:ea typeface="ＭＳ Ｐゴシック" charset="-128"/>
              </a:rPr>
              <a:t>↑開示すべき内容が過去</a:t>
            </a:r>
            <a:r>
              <a:rPr lang="en-US" altLang="ja-JP" sz="2000" b="1" dirty="0">
                <a:solidFill>
                  <a:srgbClr val="FFFF00"/>
                </a:solidFill>
                <a:latin typeface="Arial" charset="0"/>
                <a:ea typeface="ＭＳ Ｐゴシック" charset="-128"/>
              </a:rPr>
              <a:t>3</a:t>
            </a:r>
            <a:r>
              <a:rPr lang="ja-JP" altLang="en-US" sz="2000" b="1" dirty="0">
                <a:solidFill>
                  <a:srgbClr val="FFFF00"/>
                </a:solidFill>
                <a:latin typeface="Arial" charset="0"/>
                <a:ea typeface="ＭＳ Ｐゴシック" charset="-128"/>
              </a:rPr>
              <a:t>年間にある項目のみ記載</a:t>
            </a:r>
            <a:endParaRPr lang="en-US" altLang="ja-JP" sz="2000" b="1" dirty="0">
              <a:solidFill>
                <a:srgbClr val="FFFF1F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98913" y="209524"/>
            <a:ext cx="84561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様式１－</a:t>
            </a:r>
            <a:r>
              <a:rPr lang="en-US" altLang="ja-JP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C</a:t>
            </a:r>
            <a:r>
              <a:rPr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学術集会ポスター掲示の最後に</a:t>
            </a:r>
            <a:r>
              <a:rPr lang="en-US" altLang="ja-JP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COI</a:t>
            </a:r>
            <a:r>
              <a:rPr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状態を開示する</a:t>
            </a:r>
          </a:p>
        </p:txBody>
      </p:sp>
      <p:sp>
        <p:nvSpPr>
          <p:cNvPr id="5" name="正方形/長方形 4"/>
          <p:cNvSpPr/>
          <p:nvPr/>
        </p:nvSpPr>
        <p:spPr bwMode="auto">
          <a:xfrm>
            <a:off x="304800" y="792480"/>
            <a:ext cx="8641080" cy="5867400"/>
          </a:xfrm>
          <a:prstGeom prst="rect">
            <a:avLst/>
          </a:prstGeom>
          <a:noFill/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23969C5-70F1-40AE-9A11-59536C2D3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7633" y="3726180"/>
            <a:ext cx="3757441" cy="166497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kern="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（記載例）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kern="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発表者全員、過去</a:t>
            </a:r>
            <a:r>
              <a:rPr lang="en-US" altLang="ja-JP" sz="1800" b="1" kern="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1800" b="1" kern="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年間一括して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kern="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④講演料：○○製薬、△△製薬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kern="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⑤原稿料：○○製薬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kern="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⑦奨学寄付金：</a:t>
            </a:r>
            <a:r>
              <a:rPr lang="en-US" altLang="ja-JP" sz="1800" b="1" kern="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××</a:t>
            </a:r>
            <a:r>
              <a:rPr lang="ja-JP" altLang="en-US" sz="1800" b="1" kern="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製薬、○△製薬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5EDF92CD-74FD-422A-92DA-756ECC7A9E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698" y="1209358"/>
            <a:ext cx="7986604" cy="76254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Tx/>
              <a:buNone/>
            </a:pPr>
            <a:r>
              <a:rPr lang="ja-JP" altLang="en-US" sz="2000" b="1" kern="0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演題発表に関連し、発表者らに開示すべき</a:t>
            </a:r>
            <a:r>
              <a:rPr lang="en-US" altLang="ja-JP" sz="2000" b="1" kern="0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CO I </a:t>
            </a:r>
            <a:r>
              <a:rPr lang="ja-JP" altLang="en-US" sz="2000" b="1" kern="0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関係にある企業などはありません。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B3627CB-4CF6-4E6F-B7E7-680919935E7D}"/>
              </a:ext>
            </a:extLst>
          </p:cNvPr>
          <p:cNvSpPr txBox="1"/>
          <p:nvPr/>
        </p:nvSpPr>
        <p:spPr>
          <a:xfrm>
            <a:off x="833717" y="2050236"/>
            <a:ext cx="1694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あるいは</a:t>
            </a:r>
          </a:p>
        </p:txBody>
      </p:sp>
    </p:spTree>
    <p:extLst>
      <p:ext uri="{BB962C8B-B14F-4D97-AF65-F5344CB8AC3E}">
        <p14:creationId xmlns:p14="http://schemas.microsoft.com/office/powerpoint/2010/main" val="131514311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56</Words>
  <Application>Microsoft Office PowerPoint</Application>
  <PresentationFormat>画面に合わせる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ＭＳ Ｐゴシック</vt:lpstr>
      <vt:lpstr>Arial</vt:lpstr>
      <vt:lpstr>Times New Roman</vt:lpstr>
      <vt:lpstr>Default Design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miwa</cp:lastModifiedBy>
  <cp:revision>91</cp:revision>
  <dcterms:created xsi:type="dcterms:W3CDTF">2000-09-04T17:39:07Z</dcterms:created>
  <dcterms:modified xsi:type="dcterms:W3CDTF">2019-11-07T08:47:25Z</dcterms:modified>
</cp:coreProperties>
</file>