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6" y="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2025/11/6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3384469" y="262886"/>
            <a:ext cx="594953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b="1" dirty="0"/>
              <a:t>　</a:t>
            </a:r>
            <a:r>
              <a:rPr lang="en-US" altLang="ja-JP" b="1" u="sng" dirty="0">
                <a:solidFill>
                  <a:srgbClr val="FF0000"/>
                </a:solidFill>
              </a:rPr>
              <a:t>when there are no conflicts of interest to disclose </a:t>
            </a:r>
          </a:p>
          <a:p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295400" y="1920240"/>
            <a:ext cx="9760526" cy="2179319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Japanese Circulation Society</a:t>
            </a:r>
            <a:b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COI Disclosure</a:t>
            </a: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</a:br>
            <a:r>
              <a:rPr kumimoji="1" lang="en-US" altLang="ja-JP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Name of Authors :</a:t>
            </a:r>
            <a:b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1" lang="en-US" altLang="ja-JP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76786" y="4418384"/>
            <a:ext cx="10482902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authors have no financial conflicts of interest to disclose concerning the presentation.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FFFF1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2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6636" y="2929247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54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2148115" y="210241"/>
            <a:ext cx="8705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b="1" dirty="0"/>
              <a:t>　</a:t>
            </a:r>
            <a:r>
              <a:rPr lang="en-US" altLang="ja-JP" b="1" dirty="0"/>
              <a:t>Please use the sample slide format to disclose COI status</a:t>
            </a:r>
            <a:endParaRPr lang="ja-JP" altLang="en-US" b="1" dirty="0"/>
          </a:p>
          <a:p>
            <a:pPr algn="ctr"/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b="1" u="sng" dirty="0">
                <a:solidFill>
                  <a:srgbClr val="FF0000"/>
                </a:solidFill>
              </a:rPr>
              <a:t>when you have conflicts of interest to disclose concerning a presentation</a:t>
            </a:r>
            <a:endParaRPr kumimoji="0" lang="ja-JP" altLang="en-US" b="1" u="sng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055" y="1571367"/>
            <a:ext cx="8858992" cy="1689993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ja-JP" dirty="0"/>
              <a:t>       The Japanese Circulation Society</a:t>
            </a:r>
            <a:br>
              <a:rPr lang="en-US" altLang="ja-JP" sz="4800" b="1" dirty="0">
                <a:latin typeface="Arial" charset="0"/>
              </a:rPr>
            </a:br>
            <a:r>
              <a:rPr lang="en-US" altLang="ja-JP" sz="4800" b="1" dirty="0">
                <a:latin typeface="Arial" charset="0"/>
              </a:rPr>
              <a:t>                </a:t>
            </a: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charset="0"/>
              </a:rPr>
            </a:br>
            <a:r>
              <a:rPr lang="en-US" altLang="ja-JP" sz="2400" i="1" dirty="0"/>
              <a:t>                                                Name of Authors :</a:t>
            </a:r>
            <a:br>
              <a:rPr lang="ja-JP" altLang="en-US" sz="2400" dirty="0"/>
            </a:br>
            <a:endParaRPr lang="en-US" altLang="ja-JP" sz="2400" b="1" i="1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1031072" y="3873727"/>
            <a:ext cx="8858993" cy="2984273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①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Consultation fees: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none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②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stock ownership/profit: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③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patent fees: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④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remuneration for lecture: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⑤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manuscript fees: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○○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pharmaceutical company</a:t>
            </a:r>
          </a:p>
          <a:p>
            <a:pPr>
              <a:lnSpc>
                <a:spcPct val="8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⑥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trust research/joint research funds: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○○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pharmaceutical company</a:t>
            </a:r>
            <a:endParaRPr lang="ja-JP" altLang="en-US" sz="1900" dirty="0">
              <a:ea typeface="Microsoft YaHei" panose="020B0503020204020204" pitchFamily="34" charset="-122"/>
              <a:cs typeface="Calibri" panose="020F0502020204030204" pitchFamily="34" charset="0"/>
            </a:endParaRPr>
          </a:p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⑦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scholarship fund: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○○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pharmaceutical company</a:t>
            </a:r>
          </a:p>
          <a:p>
            <a:pPr>
              <a:lnSpc>
                <a:spcPct val="8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⑧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Affiliation with Endowed Department: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（○○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pharmaceuticals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>
              <a:lnSpc>
                <a:spcPct val="60000"/>
              </a:lnSpc>
              <a:buNone/>
            </a:pP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⑨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Other remuneration such as gifts:          </a:t>
            </a:r>
            <a:r>
              <a:rPr lang="ja-JP" altLang="en-US" sz="1900" dirty="0">
                <a:ea typeface="Microsoft YaHei" panose="020B0503020204020204" pitchFamily="34" charset="-122"/>
                <a:cs typeface="Calibri" panose="020F0502020204030204" pitchFamily="34" charset="0"/>
              </a:rPr>
              <a:t>　　</a:t>
            </a:r>
            <a:r>
              <a:rPr lang="en-US" altLang="ja-JP" sz="1900" dirty="0">
                <a:ea typeface="Calibri" panose="020F0502020204030204" pitchFamily="34" charset="0"/>
                <a:cs typeface="Calibri" panose="020F0502020204030204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  <p:pic>
        <p:nvPicPr>
          <p:cNvPr id="11" name="Picture 6" descr="\\Jcirc01\public\経理\利益相反委員会\JCS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1030" y="2109849"/>
            <a:ext cx="1173162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0DDF41A5-164F-E7C2-44D0-CBA26D4AB370}"/>
              </a:ext>
            </a:extLst>
          </p:cNvPr>
          <p:cNvSpPr txBox="1">
            <a:spLocks noChangeArrowheads="1"/>
          </p:cNvSpPr>
          <p:nvPr/>
        </p:nvSpPr>
        <p:spPr>
          <a:xfrm>
            <a:off x="254278" y="3481584"/>
            <a:ext cx="11683443" cy="411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  <a:buFont typeface="Arial" charset="0"/>
              <a:buNone/>
            </a:pPr>
            <a:r>
              <a:rPr lang="ja-JP" altLang="en-US" sz="2200" b="1" dirty="0">
                <a:solidFill>
                  <a:schemeClr val="accent5">
                    <a:lumMod val="75000"/>
                  </a:schemeClr>
                </a:solidFill>
              </a:rPr>
              <a:t>　</a:t>
            </a:r>
            <a:r>
              <a:rPr lang="en-US" altLang="ja-JP" sz="2200" b="1" dirty="0">
                <a:solidFill>
                  <a:schemeClr val="accent5">
                    <a:lumMod val="75000"/>
                  </a:schemeClr>
                </a:solidFill>
              </a:rPr>
              <a:t>Give the name of company/organization past 3 years. There is no need to disclose the amount.</a:t>
            </a:r>
            <a:endParaRPr lang="ja-JP" alt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182</Words>
  <Application>Microsoft Office PowerPoint</Application>
  <PresentationFormat>ワイド画面</PresentationFormat>
  <Paragraphs>19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Microsoft YaHei</vt:lpstr>
      <vt:lpstr>Arial</vt:lpstr>
      <vt:lpstr>Calibri</vt:lpstr>
      <vt:lpstr>Calibri Light</vt:lpstr>
      <vt:lpstr>Office テーマ</vt:lpstr>
      <vt:lpstr>PowerPoint プレゼンテーション</vt:lpstr>
      <vt:lpstr>       The Japanese Circulation Society                 COI Disclosure                                                 Name of Authors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Miwa K Atalacia</cp:lastModifiedBy>
  <cp:revision>32</cp:revision>
  <cp:lastPrinted>2016-02-29T06:43:51Z</cp:lastPrinted>
  <dcterms:created xsi:type="dcterms:W3CDTF">2015-03-14T19:59:31Z</dcterms:created>
  <dcterms:modified xsi:type="dcterms:W3CDTF">2025-11-06T12:15:23Z</dcterms:modified>
</cp:coreProperties>
</file>