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805613" cy="9939338"/>
  <p:custDataLst>
    <p:tags r:id="rId5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1" d="100"/>
          <a:sy n="171" d="100"/>
        </p:scale>
        <p:origin x="-173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tags" Target="tags/tag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A9946-0E85-46CB-A280-E904114F9069}" type="datetimeFigureOut">
              <a:rPr kumimoji="1" lang="ja-JP" altLang="en-US" smtClean="0"/>
              <a:t>16/07/11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70DF8-CAF4-4EE7-9047-BEF710401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431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16/07/11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38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16/07/11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90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16/07/11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80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16/07/11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60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16/07/11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57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16/07/11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53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16/07/11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9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16/07/11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3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16/07/11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6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16/07/11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16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16/07/11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24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FA835-FDA6-4AD1-ADD5-BD5F3416DCF9}" type="datetimeFigureOut">
              <a:rPr kumimoji="1" lang="ja-JP" altLang="en-US" smtClean="0"/>
              <a:pPr/>
              <a:t>16/07/11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8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312367"/>
          </a:xfrm>
          <a:noFill/>
        </p:spPr>
        <p:txBody>
          <a:bodyPr>
            <a:normAutofit/>
          </a:bodyPr>
          <a:lstStyle/>
          <a:p>
            <a:r>
              <a:rPr lang="en-US" altLang="ja-JP" sz="3200" dirty="0" smtClean="0">
                <a:solidFill>
                  <a:schemeClr val="tx2"/>
                </a:solidFill>
                <a:latin typeface="+mj-ea"/>
              </a:rPr>
              <a:t>ARO</a:t>
            </a:r>
            <a:r>
              <a:rPr lang="ja-JP" altLang="en-US" sz="3200" dirty="0" smtClean="0">
                <a:solidFill>
                  <a:schemeClr val="tx2"/>
                </a:solidFill>
                <a:latin typeface="+mj-ea"/>
              </a:rPr>
              <a:t>協議会第</a:t>
            </a:r>
            <a:r>
              <a:rPr lang="en-US" altLang="ja-JP" sz="3200" dirty="0" smtClean="0">
                <a:solidFill>
                  <a:schemeClr val="tx2"/>
                </a:solidFill>
                <a:latin typeface="+mj-ea"/>
              </a:rPr>
              <a:t>4</a:t>
            </a:r>
            <a:r>
              <a:rPr lang="ja-JP" altLang="en-US" sz="3200" dirty="0" smtClean="0">
                <a:solidFill>
                  <a:schemeClr val="tx2"/>
                </a:solidFill>
                <a:latin typeface="+mj-ea"/>
              </a:rPr>
              <a:t>回学術集会</a:t>
            </a:r>
            <a:r>
              <a:rPr kumimoji="1" lang="en-US" altLang="ja-JP" sz="3200" dirty="0" smtClean="0">
                <a:solidFill>
                  <a:schemeClr val="tx2"/>
                </a:solidFill>
                <a:latin typeface="+mj-ea"/>
              </a:rPr>
              <a:t/>
            </a:r>
            <a:br>
              <a:rPr kumimoji="1" lang="en-US" altLang="ja-JP" sz="3200" dirty="0" smtClean="0">
                <a:solidFill>
                  <a:schemeClr val="tx2"/>
                </a:solidFill>
                <a:latin typeface="+mj-ea"/>
              </a:rPr>
            </a:br>
            <a:r>
              <a:rPr lang="en-US" altLang="ja-JP" sz="3200" dirty="0">
                <a:solidFill>
                  <a:schemeClr val="tx2"/>
                </a:solidFill>
                <a:latin typeface="+mj-ea"/>
              </a:rPr>
              <a:t/>
            </a:r>
            <a:br>
              <a:rPr lang="en-US" altLang="ja-JP" sz="3200" dirty="0">
                <a:solidFill>
                  <a:schemeClr val="tx2"/>
                </a:solidFill>
                <a:latin typeface="+mj-ea"/>
              </a:rPr>
            </a:br>
            <a:r>
              <a:rPr lang="ja-JP" altLang="en-US" sz="3200" dirty="0" smtClean="0">
                <a:solidFill>
                  <a:schemeClr val="tx2"/>
                </a:solidFill>
                <a:latin typeface="+mj-ea"/>
              </a:rPr>
              <a:t>筆頭発表者の</a:t>
            </a:r>
            <a:r>
              <a:rPr lang="en-US" altLang="ja-JP" sz="3200" dirty="0" smtClean="0">
                <a:solidFill>
                  <a:schemeClr val="tx2"/>
                </a:solidFill>
                <a:latin typeface="+mj-ea"/>
              </a:rPr>
              <a:t>COI</a:t>
            </a:r>
            <a:r>
              <a:rPr lang="ja-JP" altLang="en-US" sz="3200" dirty="0" smtClean="0">
                <a:solidFill>
                  <a:schemeClr val="tx2"/>
                </a:solidFill>
                <a:latin typeface="+mj-ea"/>
              </a:rPr>
              <a:t>開示</a:t>
            </a:r>
            <a:r>
              <a:rPr lang="en-US" altLang="ja-JP" sz="3200" dirty="0" smtClean="0">
                <a:solidFill>
                  <a:schemeClr val="tx2"/>
                </a:solidFill>
                <a:latin typeface="+mj-ea"/>
              </a:rPr>
              <a:t/>
            </a:r>
            <a:br>
              <a:rPr lang="en-US" altLang="ja-JP" sz="3200" dirty="0" smtClean="0">
                <a:solidFill>
                  <a:schemeClr val="tx2"/>
                </a:solidFill>
                <a:latin typeface="+mj-ea"/>
              </a:rPr>
            </a:br>
            <a:r>
              <a:rPr lang="en-US" altLang="ja-JP" sz="3200" dirty="0">
                <a:solidFill>
                  <a:schemeClr val="tx2"/>
                </a:solidFill>
                <a:latin typeface="+mj-ea"/>
              </a:rPr>
              <a:t/>
            </a:r>
            <a:br>
              <a:rPr lang="en-US" altLang="ja-JP" sz="3200" dirty="0">
                <a:solidFill>
                  <a:schemeClr val="tx2"/>
                </a:solidFill>
                <a:latin typeface="+mj-ea"/>
              </a:rPr>
            </a:br>
            <a:r>
              <a:rPr lang="ja-JP" altLang="en-US" sz="3200" dirty="0" smtClean="0">
                <a:solidFill>
                  <a:schemeClr val="tx2"/>
                </a:solidFill>
                <a:latin typeface="+mj-ea"/>
              </a:rPr>
              <a:t>筆頭発表者氏名：●●　●●</a:t>
            </a:r>
            <a:endParaRPr kumimoji="1" lang="ja-JP" altLang="en-US" sz="2800" dirty="0">
              <a:solidFill>
                <a:schemeClr val="tx2"/>
              </a:solidFill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4365104"/>
            <a:ext cx="7776864" cy="1273696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>
                <a:solidFill>
                  <a:schemeClr val="tx1"/>
                </a:solidFill>
                <a:latin typeface="+mn-ea"/>
              </a:rPr>
              <a:t>演題発表に関連し、</a:t>
            </a:r>
            <a:endParaRPr kumimoji="1"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開示す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べき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COI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関係</a:t>
            </a:r>
            <a:r>
              <a:rPr lang="ja-JP" altLang="en-US" sz="2400" dirty="0">
                <a:solidFill>
                  <a:schemeClr val="tx1"/>
                </a:solidFill>
                <a:latin typeface="+mn-ea"/>
              </a:rPr>
              <a:t>に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ある企業等はありません</a:t>
            </a:r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。</a:t>
            </a:r>
            <a:endParaRPr kumimoji="1" lang="ja-JP" altLang="en-US" sz="28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00175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16c112ac744244efb4275b430f1fbe12a9967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24</Words>
  <Application>Microsoft Macintosh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ARO協議会第4回学術集会  筆頭発表者のCOI開示  筆頭発表者氏名：●●　●●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JCS大谷</dc:creator>
  <cp:lastModifiedBy>高野 ..</cp:lastModifiedBy>
  <cp:revision>8</cp:revision>
  <cp:lastPrinted>2016-07-08T11:19:59Z</cp:lastPrinted>
  <dcterms:created xsi:type="dcterms:W3CDTF">2016-02-04T08:40:18Z</dcterms:created>
  <dcterms:modified xsi:type="dcterms:W3CDTF">2016-07-11T04:16:47Z</dcterms:modified>
</cp:coreProperties>
</file>