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9144000" cy="6858000" type="screen4x3"/>
  <p:notesSz cx="6805613" cy="9939338"/>
  <p:custDataLst>
    <p:tags r:id="rId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1" d="100"/>
          <a:sy n="171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tags" Target="tags/tag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A9946-0E85-46CB-A280-E904114F9069}" type="datetimeFigureOut">
              <a:rPr kumimoji="1" lang="ja-JP" altLang="en-US" smtClean="0"/>
              <a:t>16/07/11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70DF8-CAF4-4EE7-9047-BEF710401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31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noFill/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chemeClr val="tx2"/>
                </a:solidFill>
                <a:latin typeface="+mj-ea"/>
              </a:rPr>
              <a:t>ARO</a:t>
            </a:r>
            <a:r>
              <a:rPr lang="ja-JP" altLang="en-US" sz="3200" dirty="0">
                <a:solidFill>
                  <a:schemeClr val="tx2"/>
                </a:solidFill>
                <a:latin typeface="+mj-ea"/>
              </a:rPr>
              <a:t>協議会第</a:t>
            </a:r>
            <a:r>
              <a:rPr lang="en-US" altLang="ja-JP" sz="3200" dirty="0">
                <a:solidFill>
                  <a:schemeClr val="tx2"/>
                </a:solidFill>
                <a:latin typeface="+mj-ea"/>
              </a:rPr>
              <a:t>4</a:t>
            </a:r>
            <a:r>
              <a:rPr lang="ja-JP" altLang="en-US" sz="3200" dirty="0">
                <a:solidFill>
                  <a:schemeClr val="tx2"/>
                </a:solidFill>
                <a:latin typeface="+mj-ea"/>
              </a:rPr>
              <a:t>回学術集会</a:t>
            </a:r>
            <a:r>
              <a:rPr lang="en-US" altLang="ja-JP" sz="3200" dirty="0">
                <a:solidFill>
                  <a:schemeClr val="tx2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tx2"/>
                </a:solidFill>
                <a:latin typeface="+mj-ea"/>
              </a:rPr>
            </a:br>
            <a:r>
              <a:rPr lang="en-US" altLang="ja-JP" sz="3200" dirty="0">
                <a:solidFill>
                  <a:schemeClr val="tx2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tx2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tx2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tx2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tx2"/>
                </a:solidFill>
                <a:latin typeface="+mj-ea"/>
              </a:rPr>
              <a:t>開示</a:t>
            </a:r>
            <a:r>
              <a:rPr lang="en-US" altLang="ja-JP" sz="3200" dirty="0" smtClean="0">
                <a:solidFill>
                  <a:schemeClr val="tx2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tx2"/>
                </a:solidFill>
                <a:latin typeface="+mj-ea"/>
              </a:rPr>
            </a:br>
            <a:r>
              <a:rPr lang="en-US" altLang="ja-JP" sz="3200" dirty="0">
                <a:solidFill>
                  <a:schemeClr val="tx2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tx2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tx2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tx2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4632" cy="165618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演題発表に関連し、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開示す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ある企業等として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企業名を記載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7185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16c112ac744244efb4275b430f1fbe12a996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26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ARO協議会第4回学術集会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JCS大谷</dc:creator>
  <cp:lastModifiedBy>高野 ..</cp:lastModifiedBy>
  <cp:revision>8</cp:revision>
  <cp:lastPrinted>2016-07-08T11:19:59Z</cp:lastPrinted>
  <dcterms:created xsi:type="dcterms:W3CDTF">2016-02-04T08:40:18Z</dcterms:created>
  <dcterms:modified xsi:type="dcterms:W3CDTF">2016-07-11T04:16:24Z</dcterms:modified>
</cp:coreProperties>
</file>