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51" d="100"/>
          <a:sy n="51" d="100"/>
        </p:scale>
        <p:origin x="8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1223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2349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01970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0220" y="2657718"/>
            <a:ext cx="8264509" cy="3778942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発表者全員のＣＯ Ｉ開示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演題発表内容に関連し、発表者らが開示すべき</a:t>
            </a:r>
            <a:r>
              <a:rPr lang="en-US" altLang="ja-JP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8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①顧問：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⑧寄附講座所属：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</a:t>
            </a:r>
            <a:endParaRPr lang="en-US" altLang="ja-JP" sz="20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   </a:t>
            </a:r>
            <a:r>
              <a:rPr lang="ja-JP" altLang="en-US" sz="2000" b="1" dirty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↑開示すべき内容が過去</a:t>
            </a:r>
            <a:r>
              <a:rPr lang="en-US" altLang="ja-JP" sz="2000" b="1" dirty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3</a:t>
            </a:r>
            <a:r>
              <a:rPr lang="ja-JP" altLang="en-US" sz="2000" b="1" dirty="0">
                <a:solidFill>
                  <a:srgbClr val="FFFF00"/>
                </a:solidFill>
                <a:latin typeface="Arial" charset="0"/>
                <a:ea typeface="ＭＳ Ｐゴシック" charset="-128"/>
              </a:rPr>
              <a:t>年間にある項目のみ記載</a:t>
            </a:r>
            <a:endParaRPr lang="en-US" altLang="ja-JP" sz="2000" b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8913" y="209524"/>
            <a:ext cx="845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lang="en-US" altLang="ja-JP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学術集会ポスター掲示の最後に</a:t>
            </a:r>
            <a:r>
              <a:rPr lang="en-US" altLang="ja-JP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状態を開示する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304800" y="792480"/>
            <a:ext cx="8641080" cy="5867400"/>
          </a:xfrm>
          <a:prstGeom prst="rec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23969C5-70F1-40AE-9A11-59536C2D3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633" y="3726180"/>
            <a:ext cx="3757441" cy="166497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（記載例）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DF92CD-74FD-422A-92DA-756ECC7A9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98" y="1209358"/>
            <a:ext cx="7986604" cy="76254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ja-JP" altLang="en-US" sz="20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  <a:r>
              <a:rPr lang="en-US" altLang="ja-JP" sz="20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関係にある企業などはありません。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B3627CB-4CF6-4E6F-B7E7-680919935E7D}"/>
              </a:ext>
            </a:extLst>
          </p:cNvPr>
          <p:cNvSpPr txBox="1"/>
          <p:nvPr/>
        </p:nvSpPr>
        <p:spPr>
          <a:xfrm>
            <a:off x="833717" y="2050236"/>
            <a:ext cx="1694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あるいは</a:t>
            </a:r>
          </a:p>
        </p:txBody>
      </p:sp>
    </p:spTree>
    <p:extLst>
      <p:ext uri="{BB962C8B-B14F-4D97-AF65-F5344CB8AC3E}">
        <p14:creationId xmlns:p14="http://schemas.microsoft.com/office/powerpoint/2010/main" val="13151431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56</Words>
  <Application>Microsoft Office PowerPoint</Application>
  <PresentationFormat>画面に合わせる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miwa</cp:lastModifiedBy>
  <cp:revision>91</cp:revision>
  <dcterms:created xsi:type="dcterms:W3CDTF">2000-09-04T17:39:07Z</dcterms:created>
  <dcterms:modified xsi:type="dcterms:W3CDTF">2019-11-07T08:47:25Z</dcterms:modified>
</cp:coreProperties>
</file>